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81" r:id="rId2"/>
    <p:sldId id="280" r:id="rId3"/>
    <p:sldId id="258" r:id="rId4"/>
    <p:sldId id="259" r:id="rId5"/>
    <p:sldId id="262" r:id="rId6"/>
    <p:sldId id="276" r:id="rId7"/>
    <p:sldId id="264" r:id="rId8"/>
    <p:sldId id="266" r:id="rId9"/>
    <p:sldId id="267" r:id="rId10"/>
    <p:sldId id="268" r:id="rId11"/>
    <p:sldId id="269" r:id="rId12"/>
    <p:sldId id="271" r:id="rId13"/>
    <p:sldId id="275" r:id="rId14"/>
    <p:sldId id="273" r:id="rId15"/>
    <p:sldId id="274" r:id="rId16"/>
    <p:sldId id="265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ow to get started with Python programming | GitLab">
            <a:extLst>
              <a:ext uri="{FF2B5EF4-FFF2-40B4-BE49-F238E27FC236}">
                <a16:creationId xmlns:a16="http://schemas.microsoft.com/office/drawing/2014/main" id="{0072E073-4E8B-0DC0-E40C-B2A7737BF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7" r="2" b="4568"/>
          <a:stretch/>
        </p:blipFill>
        <p:spPr bwMode="auto">
          <a:xfrm>
            <a:off x="0" y="0"/>
            <a:ext cx="7534656" cy="42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YUNDAI 3.5KVA Petrol Generator">
            <a:extLst>
              <a:ext uri="{FF2B5EF4-FFF2-40B4-BE49-F238E27FC236}">
                <a16:creationId xmlns:a16="http://schemas.microsoft.com/office/drawing/2014/main" id="{2FCE1CA8-BD32-05CC-33C4-42EB20D53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r="-3" b="24228"/>
          <a:stretch/>
        </p:blipFill>
        <p:spPr bwMode="auto">
          <a:xfrm>
            <a:off x="7534660" y="5"/>
            <a:ext cx="4657345" cy="42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760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370" y="1011584"/>
            <a:ext cx="5978072" cy="3567225"/>
          </a:xfrm>
        </p:spPr>
        <p:txBody>
          <a:bodyPr anchor="ctr">
            <a:normAutofit/>
          </a:bodyPr>
          <a:lstStyle/>
          <a:p>
            <a:pPr marL="36900" indent="0">
              <a:buClr>
                <a:srgbClr val="BC914C"/>
              </a:buClr>
              <a:buNone/>
            </a:pPr>
            <a:r>
              <a:rPr lang="en-US" sz="3600" b="1" i="0" dirty="0">
                <a:effectLst/>
                <a:latin typeface="Söhne"/>
              </a:rPr>
              <a:t>Infinite Sequences:</a:t>
            </a:r>
            <a:r>
              <a:rPr lang="en-US" sz="3600" b="0" i="0" dirty="0">
                <a:effectLst/>
                <a:latin typeface="Söhne"/>
              </a:rPr>
              <a:t> Generators can represent infinite sequences, which is not feasible with lists.</a:t>
            </a:r>
            <a:endParaRPr lang="en-US" sz="3600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F1D8A5-9BC5-C9E1-BFD3-5F51946B5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945" y="1811492"/>
            <a:ext cx="3995592" cy="276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6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b="1" i="0" dirty="0">
                <a:effectLst/>
                <a:latin typeface="Söhne"/>
              </a:rPr>
              <a:t>Pipelining and Composition: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Generators can be easily combined to create complex data processing pipelines, enabling modular and readable code.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0984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400" b="1" i="0" dirty="0">
                <a:effectLst/>
                <a:latin typeface="Söhne"/>
              </a:rPr>
              <a:t>Natural Iteration:</a:t>
            </a:r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 Generators can be iterated over using </a:t>
            </a:r>
            <a:r>
              <a:rPr lang="en-US" sz="4400" b="1" i="0" dirty="0">
                <a:solidFill>
                  <a:srgbClr val="D1D5DB"/>
                </a:solidFill>
                <a:effectLst/>
                <a:latin typeface="Söhne"/>
              </a:rPr>
              <a:t>for</a:t>
            </a:r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 loops or consumed by functions that expect iterators, making them seamlessly integrate into Python's iteration model.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0670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b="1" i="0" dirty="0">
                <a:effectLst/>
                <a:latin typeface="Söhne"/>
              </a:rPr>
              <a:t>Cleaner Code: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Generators often result in more concise and readable code compared to traditional loop-based approaches.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4817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b="1" i="0" dirty="0">
                <a:effectLst/>
                <a:latin typeface="Söhne"/>
              </a:rPr>
              <a:t>Stateful Processing: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Generators can maintain state across multiple calls, allowing for sequential processing of data.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3664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b="1" i="0" dirty="0">
                <a:effectLst/>
                <a:latin typeface="Söhne"/>
              </a:rPr>
              <a:t>Exception Handling: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Generators can handle exceptions and cleanup in a more structured manner.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6618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F801-7DCE-398A-CE00-B860867C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421" y="713117"/>
            <a:ext cx="4968421" cy="1020792"/>
          </a:xfrm>
        </p:spPr>
        <p:txBody>
          <a:bodyPr>
            <a:normAutofit/>
          </a:bodyPr>
          <a:lstStyle/>
          <a:p>
            <a:r>
              <a:rPr lang="en-US" dirty="0"/>
              <a:t>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5ADA4-9209-00F2-582A-7F7ECC8365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Save up memory</a:t>
            </a:r>
          </a:p>
          <a:p>
            <a:r>
              <a:rPr lang="en-US" dirty="0"/>
              <a:t>Lazy evaluation</a:t>
            </a:r>
          </a:p>
          <a:p>
            <a:r>
              <a:rPr lang="en-US" dirty="0"/>
              <a:t>Infinite sequences</a:t>
            </a:r>
          </a:p>
          <a:p>
            <a:r>
              <a:rPr lang="en-US" dirty="0"/>
              <a:t>Clean code with for loops etc.</a:t>
            </a:r>
          </a:p>
          <a:p>
            <a:r>
              <a:rPr lang="en-US" dirty="0"/>
              <a:t>Stateful processing</a:t>
            </a:r>
          </a:p>
          <a:p>
            <a:r>
              <a:rPr lang="en-US" dirty="0"/>
              <a:t>Ability to build pipelines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18593-2318-E1DB-050C-174FCE41B1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 iterating twice.</a:t>
            </a:r>
          </a:p>
          <a:p>
            <a:r>
              <a:rPr lang="en-US" dirty="0"/>
              <a:t>No indexing of results</a:t>
            </a:r>
          </a:p>
          <a:p>
            <a:r>
              <a:rPr lang="en-US" dirty="0"/>
              <a:t>Could be tricky estimating how much data is actually being read.</a:t>
            </a:r>
          </a:p>
          <a:p>
            <a:r>
              <a:rPr lang="en-US" dirty="0"/>
              <a:t>Complexity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891B0B-0690-805B-D9D8-931FCF718877}"/>
              </a:ext>
            </a:extLst>
          </p:cNvPr>
          <p:cNvSpPr txBox="1">
            <a:spLocks/>
          </p:cNvSpPr>
          <p:nvPr/>
        </p:nvSpPr>
        <p:spPr>
          <a:xfrm>
            <a:off x="853014" y="781033"/>
            <a:ext cx="4968421" cy="10207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0C4E35-6403-9573-4658-17024AEDEA9C}"/>
              </a:ext>
            </a:extLst>
          </p:cNvPr>
          <p:cNvSpPr txBox="1">
            <a:spLocks/>
          </p:cNvSpPr>
          <p:nvPr/>
        </p:nvSpPr>
        <p:spPr>
          <a:xfrm>
            <a:off x="0" y="202721"/>
            <a:ext cx="3919252" cy="10207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TL;DR</a:t>
            </a:r>
          </a:p>
        </p:txBody>
      </p:sp>
    </p:spTree>
    <p:extLst>
      <p:ext uri="{BB962C8B-B14F-4D97-AF65-F5344CB8AC3E}">
        <p14:creationId xmlns:p14="http://schemas.microsoft.com/office/powerpoint/2010/main" val="239441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E64AF7-341B-53B7-4AEB-11CEDD1E4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5" b="192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6769F-E497-EC3C-D8AC-77507D31A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4808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4D14-F048-E49B-6321-4CEEDACE2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sz="4800"/>
              <a:t>Python Generators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16001-DABD-2888-8D79-5AE6A0717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C5FA"/>
                </a:solidFill>
              </a:rPr>
              <a:t> Light on Memory, Heavy on Power</a:t>
            </a:r>
          </a:p>
        </p:txBody>
      </p:sp>
      <p:pic>
        <p:nvPicPr>
          <p:cNvPr id="4" name="Picture 4" descr="How to get started with Python programming | GitLab">
            <a:extLst>
              <a:ext uri="{FF2B5EF4-FFF2-40B4-BE49-F238E27FC236}">
                <a16:creationId xmlns:a16="http://schemas.microsoft.com/office/drawing/2014/main" id="{0072E073-4E8B-0DC0-E40C-B2A7737BF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7" r="2" b="4568"/>
          <a:stretch/>
        </p:blipFill>
        <p:spPr bwMode="auto">
          <a:xfrm>
            <a:off x="-6" y="-6"/>
            <a:ext cx="7534656" cy="42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YUNDAI 3.5KVA Petrol Generator">
            <a:extLst>
              <a:ext uri="{FF2B5EF4-FFF2-40B4-BE49-F238E27FC236}">
                <a16:creationId xmlns:a16="http://schemas.microsoft.com/office/drawing/2014/main" id="{2FCE1CA8-BD32-05CC-33C4-42EB20D53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r="-3" b="24228"/>
          <a:stretch/>
        </p:blipFill>
        <p:spPr bwMode="auto">
          <a:xfrm>
            <a:off x="7534660" y="5"/>
            <a:ext cx="4657345" cy="42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4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29D2-4A86-7118-322D-CD23DBA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1E819-79C8-C8AD-3BFE-79A568171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do I do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A48EE4-0D67-5388-4551-FB5E95858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4967" y="2400032"/>
            <a:ext cx="4895330" cy="935718"/>
          </a:xfrm>
        </p:spPr>
        <p:txBody>
          <a:bodyPr/>
          <a:lstStyle/>
          <a:p>
            <a:r>
              <a:rPr lang="en-US" dirty="0"/>
              <a:t>Data Engineer at </a:t>
            </a:r>
            <a:r>
              <a:rPr lang="en-US" dirty="0" err="1"/>
              <a:t>Exacaster</a:t>
            </a:r>
            <a:endParaRPr lang="en-US" dirty="0"/>
          </a:p>
          <a:p>
            <a:r>
              <a:rPr lang="en-US" dirty="0"/>
              <a:t>Python Lecturer at Code Academy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938B4C5-F67E-F95E-4224-EFA358397526}"/>
              </a:ext>
            </a:extLst>
          </p:cNvPr>
          <p:cNvSpPr txBox="1">
            <a:spLocks/>
          </p:cNvSpPr>
          <p:nvPr/>
        </p:nvSpPr>
        <p:spPr>
          <a:xfrm>
            <a:off x="913795" y="1804700"/>
            <a:ext cx="4795845" cy="39559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Vytautas Sluckas</a:t>
            </a:r>
          </a:p>
          <a:p>
            <a:r>
              <a:rPr lang="en-US" dirty="0"/>
              <a:t>linkedin.com/in/vytautas-sluckas/</a:t>
            </a:r>
          </a:p>
        </p:txBody>
      </p:sp>
      <p:pic>
        <p:nvPicPr>
          <p:cNvPr id="14" name="Picture 13" descr="A person in a white shirt&#10;&#10;Description automatically generated">
            <a:extLst>
              <a:ext uri="{FF2B5EF4-FFF2-40B4-BE49-F238E27FC236}">
                <a16:creationId xmlns:a16="http://schemas.microsoft.com/office/drawing/2014/main" id="{E147C06F-0376-7578-91DF-9E973CD80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03" y="2867891"/>
            <a:ext cx="2923309" cy="2923309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300525D-81D3-2390-9FFF-5C607647D10F}"/>
              </a:ext>
            </a:extLst>
          </p:cNvPr>
          <p:cNvSpPr txBox="1">
            <a:spLocks/>
          </p:cNvSpPr>
          <p:nvPr/>
        </p:nvSpPr>
        <p:spPr>
          <a:xfrm>
            <a:off x="6294967" y="3063308"/>
            <a:ext cx="4895330" cy="5448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Hobbies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E949984-F944-BF5C-77B1-B9736F8F5893}"/>
              </a:ext>
            </a:extLst>
          </p:cNvPr>
          <p:cNvSpPr txBox="1">
            <a:spLocks/>
          </p:cNvSpPr>
          <p:nvPr/>
        </p:nvSpPr>
        <p:spPr>
          <a:xfrm>
            <a:off x="6382875" y="3658640"/>
            <a:ext cx="4895330" cy="213256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Jogging</a:t>
            </a:r>
          </a:p>
          <a:p>
            <a:r>
              <a:rPr lang="en-US" dirty="0"/>
              <a:t>Going to gym</a:t>
            </a:r>
          </a:p>
          <a:p>
            <a:r>
              <a:rPr lang="en-US" dirty="0"/>
              <a:t>Video games</a:t>
            </a:r>
          </a:p>
          <a:p>
            <a:r>
              <a:rPr lang="en-US" dirty="0"/>
              <a:t>Spending time with friends</a:t>
            </a:r>
          </a:p>
          <a:p>
            <a:r>
              <a:rPr lang="en-US" dirty="0"/>
              <a:t>Movies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6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dvice to Throw Out the Window - Jay Beattey's No More Wall Street">
            <a:extLst>
              <a:ext uri="{FF2B5EF4-FFF2-40B4-BE49-F238E27FC236}">
                <a16:creationId xmlns:a16="http://schemas.microsoft.com/office/drawing/2014/main" id="{49F83FB5-EF63-51B7-90AB-0232BF12C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92" y="593438"/>
            <a:ext cx="4192443" cy="58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D50C65D-DCB3-5E54-775D-DF6B164C1435}"/>
              </a:ext>
            </a:extLst>
          </p:cNvPr>
          <p:cNvSpPr txBox="1">
            <a:spLocks/>
          </p:cNvSpPr>
          <p:nvPr/>
        </p:nvSpPr>
        <p:spPr>
          <a:xfrm rot="20070002">
            <a:off x="6804423" y="2041878"/>
            <a:ext cx="3374197" cy="2092997"/>
          </a:xfrm>
          <a:prstGeom prst="rect">
            <a:avLst/>
          </a:prstGeom>
          <a:solidFill>
            <a:schemeClr val="bg2">
              <a:alpha val="68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Jogging</a:t>
            </a:r>
          </a:p>
          <a:p>
            <a:r>
              <a:rPr lang="en-US" dirty="0"/>
              <a:t>Going to gym</a:t>
            </a:r>
          </a:p>
          <a:p>
            <a:r>
              <a:rPr lang="en-US" dirty="0"/>
              <a:t>Video games</a:t>
            </a:r>
          </a:p>
          <a:p>
            <a:r>
              <a:rPr lang="en-US" dirty="0"/>
              <a:t>Spending time with friends</a:t>
            </a:r>
          </a:p>
          <a:p>
            <a:r>
              <a:rPr lang="en-US" dirty="0"/>
              <a:t>Movies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baby sitting in a chair&#10;&#10;Description automatically generated">
            <a:extLst>
              <a:ext uri="{FF2B5EF4-FFF2-40B4-BE49-F238E27FC236}">
                <a16:creationId xmlns:a16="http://schemas.microsoft.com/office/drawing/2014/main" id="{07B36A61-D506-BD6C-4720-9F083B5FA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7" y="198226"/>
            <a:ext cx="2993991" cy="3991988"/>
          </a:xfrm>
          <a:prstGeom prst="rect">
            <a:avLst/>
          </a:prstGeom>
        </p:spPr>
      </p:pic>
      <p:pic>
        <p:nvPicPr>
          <p:cNvPr id="4" name="Picture 3" descr="A group of people in a room&#10;&#10;Description automatically generated">
            <a:extLst>
              <a:ext uri="{FF2B5EF4-FFF2-40B4-BE49-F238E27FC236}">
                <a16:creationId xmlns:a16="http://schemas.microsoft.com/office/drawing/2014/main" id="{0D39D260-FCB3-86FF-EC67-2413E1A3A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2915683" y="3778143"/>
            <a:ext cx="3646083" cy="27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2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w to get started with Python programming | GitLab">
            <a:extLst>
              <a:ext uri="{FF2B5EF4-FFF2-40B4-BE49-F238E27FC236}">
                <a16:creationId xmlns:a16="http://schemas.microsoft.com/office/drawing/2014/main" id="{08F2D621-3CD6-AA6A-C5CD-84981F9AF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7" r="2" b="4568"/>
          <a:stretch/>
        </p:blipFill>
        <p:spPr bwMode="auto">
          <a:xfrm>
            <a:off x="4" y="4"/>
            <a:ext cx="7534656" cy="42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92528-B58B-E5AE-3B98-93F2AAA61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5403878"/>
            <a:ext cx="9440034" cy="909178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Generators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69B67-D28C-9D28-52BA-BAC6FDE8D57A}"/>
              </a:ext>
            </a:extLst>
          </p:cNvPr>
          <p:cNvSpPr txBox="1"/>
          <p:nvPr/>
        </p:nvSpPr>
        <p:spPr>
          <a:xfrm>
            <a:off x="931653" y="4347713"/>
            <a:ext cx="2694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Back to …</a:t>
            </a:r>
          </a:p>
        </p:txBody>
      </p:sp>
      <p:pic>
        <p:nvPicPr>
          <p:cNvPr id="6" name="Picture 2" descr="HYUNDAI 3.5KVA Petrol Generator">
            <a:extLst>
              <a:ext uri="{FF2B5EF4-FFF2-40B4-BE49-F238E27FC236}">
                <a16:creationId xmlns:a16="http://schemas.microsoft.com/office/drawing/2014/main" id="{15FA1103-57FE-E6D2-6F46-DE76B01B0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r="-3" b="24228"/>
          <a:stretch/>
        </p:blipFill>
        <p:spPr bwMode="auto">
          <a:xfrm>
            <a:off x="7534660" y="5"/>
            <a:ext cx="4657345" cy="42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269B67-D28C-9D28-52BA-BAC6FDE8D57A}"/>
              </a:ext>
            </a:extLst>
          </p:cNvPr>
          <p:cNvSpPr txBox="1"/>
          <p:nvPr/>
        </p:nvSpPr>
        <p:spPr>
          <a:xfrm>
            <a:off x="871268" y="2659559"/>
            <a:ext cx="10726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Okay so what it is and how to get started…</a:t>
            </a:r>
          </a:p>
        </p:txBody>
      </p:sp>
    </p:spTree>
    <p:extLst>
      <p:ext uri="{BB962C8B-B14F-4D97-AF65-F5344CB8AC3E}">
        <p14:creationId xmlns:p14="http://schemas.microsoft.com/office/powerpoint/2010/main" val="241640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E49868-5B99-994B-9B7D-7168A911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dirty="0"/>
              <a:t>Why even bother using generators?</a:t>
            </a:r>
          </a:p>
        </p:txBody>
      </p:sp>
      <p:pic>
        <p:nvPicPr>
          <p:cNvPr id="1026" name="Picture 2" descr="Free Photo | Man holding something over white background">
            <a:extLst>
              <a:ext uri="{FF2B5EF4-FFF2-40B4-BE49-F238E27FC236}">
                <a16:creationId xmlns:a16="http://schemas.microsoft.com/office/drawing/2014/main" id="{5762622F-E5C3-AA61-51B8-99B137CA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876" y="1614577"/>
            <a:ext cx="4633823" cy="463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EF425-881E-AD4E-A648-14075391DFD7}"/>
              </a:ext>
            </a:extLst>
          </p:cNvPr>
          <p:cNvSpPr txBox="1"/>
          <p:nvPr/>
        </p:nvSpPr>
        <p:spPr>
          <a:xfrm>
            <a:off x="6419273" y="2807855"/>
            <a:ext cx="1715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98231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2D09B1-7473-6136-4765-DAAD5A8DC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8"/>
          <a:stretch/>
        </p:blipFill>
        <p:spPr bwMode="auto">
          <a:xfrm>
            <a:off x="-10649" y="1"/>
            <a:ext cx="45716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ctr">
            <a:noAutofit/>
          </a:bodyPr>
          <a:lstStyle/>
          <a:p>
            <a:pPr marL="36900" indent="0">
              <a:buClr>
                <a:srgbClr val="A2A559"/>
              </a:buClr>
              <a:buNone/>
            </a:pPr>
            <a:r>
              <a:rPr lang="en-US" sz="3600" b="1" i="0" dirty="0">
                <a:effectLst/>
                <a:latin typeface="Söhne"/>
              </a:rPr>
              <a:t>Memory Efficiency:</a:t>
            </a:r>
            <a:r>
              <a:rPr lang="en-US" sz="3600" b="0" i="0" dirty="0">
                <a:effectLst/>
                <a:latin typeface="Söhne"/>
              </a:rPr>
              <a:t> Generators produce values one at a time and don't store the entire sequence in memory, making them efficient for working with large datasets or infinite sequences.</a:t>
            </a:r>
            <a:endParaRPr lang="en-US" sz="3600" dirty="0"/>
          </a:p>
        </p:txBody>
      </p:sp>
      <p:pic>
        <p:nvPicPr>
          <p:cNvPr id="1031" name="Picture 103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9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ick and Morty producer weighs in on a potential movie down the line | SYFY  WIRE">
            <a:extLst>
              <a:ext uri="{FF2B5EF4-FFF2-40B4-BE49-F238E27FC236}">
                <a16:creationId xmlns:a16="http://schemas.microsoft.com/office/drawing/2014/main" id="{13453378-67A8-B5E1-8F06-3930BD32A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1" r="24189" b="1"/>
          <a:stretch/>
        </p:blipFill>
        <p:spPr bwMode="auto">
          <a:xfrm>
            <a:off x="-862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0D4-E637-5A0A-4EDA-F02024FF2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3600" b="1" i="0" dirty="0">
                <a:effectLst/>
                <a:latin typeface="Söhne"/>
              </a:rPr>
              <a:t>Lazy Evaluation:</a:t>
            </a:r>
            <a:r>
              <a:rPr lang="en-US" sz="3600" b="0" i="0" dirty="0">
                <a:effectLst/>
                <a:latin typeface="Söhne"/>
              </a:rPr>
              <a:t> Values are generated only when needed, which can improve performance and reduce unnecessary computation.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16275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241</TotalTime>
  <Words>297</Words>
  <Application>Microsoft Office PowerPoint</Application>
  <PresentationFormat>Widescreen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Calisto MT</vt:lpstr>
      <vt:lpstr>Söhne</vt:lpstr>
      <vt:lpstr>Wingdings 2</vt:lpstr>
      <vt:lpstr>Slate</vt:lpstr>
      <vt:lpstr>PowerPoint Presentation</vt:lpstr>
      <vt:lpstr>Python Generators</vt:lpstr>
      <vt:lpstr>About me</vt:lpstr>
      <vt:lpstr>PowerPoint Presentation</vt:lpstr>
      <vt:lpstr>Generators in Python</vt:lpstr>
      <vt:lpstr>PowerPoint Presentation</vt:lpstr>
      <vt:lpstr>Why even bother using generators?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Vytautas Sluckas</dc:creator>
  <cp:lastModifiedBy>Vytautas Sluckas</cp:lastModifiedBy>
  <cp:revision>6</cp:revision>
  <dcterms:created xsi:type="dcterms:W3CDTF">2023-08-07T12:42:22Z</dcterms:created>
  <dcterms:modified xsi:type="dcterms:W3CDTF">2023-09-13T14:06:58Z</dcterms:modified>
</cp:coreProperties>
</file>